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3"/>
    <p:sldId id="257" r:id="rId4"/>
    <p:sldId id="269" r:id="rId5"/>
    <p:sldId id="281" r:id="rId6"/>
    <p:sldId id="285" r:id="rId7"/>
    <p:sldId id="280" r:id="rId8"/>
    <p:sldId id="283" r:id="rId9"/>
    <p:sldId id="28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 descr="地调局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14290"/>
            <a:ext cx="1857388" cy="1851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4.png"/><Relationship Id="rId12" Type="http://schemas.openxmlformats.org/officeDocument/2006/relationships/image" Target="../media/image3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dirty="0" smtClean="0"/>
              <a:t>单击此处编辑母版标题样式</a:t>
            </a:r>
            <a:endParaRPr lang="zh-CN" altLang="en-US" dirty="0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yang\桌面\未标题-2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28625" y="5929313"/>
            <a:ext cx="2255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347720" y="188595"/>
            <a:ext cx="2160270" cy="1871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361950" y="2890520"/>
            <a:ext cx="8096250" cy="953770"/>
          </a:xfrm>
        </p:spPr>
        <p:txBody>
          <a:bodyPr/>
          <a:lstStyle/>
          <a:p>
            <a:pPr algn="ctr"/>
            <a:r>
              <a:rPr lang="zh-CN" altLang="en-US" sz="4000" dirty="0" smtClean="0"/>
              <a:t>中国地质调查局</a:t>
            </a:r>
            <a:br>
              <a:rPr lang="zh-CN" altLang="en-US" sz="4000" dirty="0" smtClean="0"/>
            </a:br>
            <a:r>
              <a:rPr lang="zh-CN" altLang="en-US" sz="4000" dirty="0" smtClean="0"/>
              <a:t>军民融合地质调查中心</a:t>
            </a:r>
            <a:br>
              <a:rPr lang="zh-CN" altLang="en-US" sz="4000" dirty="0" smtClean="0"/>
            </a:br>
            <a:r>
              <a:rPr lang="zh-CN" altLang="en-US" sz="4000" dirty="0"/>
              <a:t>公开招聘社会在职人员面试</a:t>
            </a:r>
            <a:r>
              <a:rPr lang="zh-CN" altLang="en-US" sz="4000" dirty="0" smtClean="0"/>
              <a:t>答辩</a:t>
            </a:r>
            <a:endParaRPr lang="zh-CN" altLang="en-US" sz="4000" dirty="0" smtClean="0"/>
          </a:p>
        </p:txBody>
      </p:sp>
      <p:pic>
        <p:nvPicPr>
          <p:cNvPr id="5" name="图片 4" descr="39ec817861da42fca509bffea01ee0b7"/>
          <p:cNvPicPr>
            <a:picLocks noChangeAspect="1"/>
          </p:cNvPicPr>
          <p:nvPr/>
        </p:nvPicPr>
        <p:blipFill>
          <a:blip r:embed="rId1"/>
          <a:srcRect r="1792" b="2541"/>
          <a:stretch>
            <a:fillRect/>
          </a:stretch>
        </p:blipFill>
        <p:spPr>
          <a:xfrm>
            <a:off x="3011805" y="250825"/>
            <a:ext cx="2832100" cy="200533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5219700" y="2060575"/>
            <a:ext cx="1152525" cy="4324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第一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章 基本情况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第二章 教育经历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第三章 科研</a:t>
            </a:r>
            <a:r>
              <a:rPr lang="en-US" altLang="zh-CN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200" dirty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工作</a:t>
            </a:r>
            <a:r>
              <a:rPr lang="en-US" altLang="zh-CN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第四章 科研（工作）业绩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、应聘本工作的理由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00085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二、未来工作设想</a:t>
            </a:r>
            <a:endParaRPr lang="zh-CN" altLang="en-US" sz="28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第六章 其他需要说明的事项</a:t>
            </a:r>
            <a:endParaRPr lang="zh-CN" altLang="en-US" sz="3200" dirty="0">
              <a:solidFill>
                <a:schemeClr val="tx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副标题 2"/>
          <p:cNvSpPr txBox="1"/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0</TotalTime>
  <Words>130</Words>
  <Application>WPS 演示</Application>
  <PresentationFormat>全屏显示(4:3)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微软雅黑</vt:lpstr>
      <vt:lpstr>黑体</vt:lpstr>
      <vt:lpstr>Arial Unicode MS</vt:lpstr>
      <vt:lpstr>HDS模板白色</vt:lpstr>
      <vt:lpstr>中国地质调查局应用地质研究中心公开招聘社会在职人员面试答辩</vt:lpstr>
      <vt:lpstr>第一章 基本情况</vt:lpstr>
      <vt:lpstr>第二章 教育经历</vt:lpstr>
      <vt:lpstr>第三章 科研(工作)经历</vt:lpstr>
      <vt:lpstr>第四章 科研（工作）业绩</vt:lpstr>
      <vt:lpstr>第五章 应聘理由及工作设想</vt:lpstr>
      <vt:lpstr>第五章 应聘理由及工作设想</vt:lpstr>
      <vt:lpstr>第六章 其他需要说明的事项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123</dc:creator>
  <cp:lastModifiedBy>1</cp:lastModifiedBy>
  <cp:revision>41</cp:revision>
  <dcterms:created xsi:type="dcterms:W3CDTF">2014-02-28T01:57:00Z</dcterms:created>
  <dcterms:modified xsi:type="dcterms:W3CDTF">2023-04-19T02:23:57Z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