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3"/>
    <p:sldId id="257" r:id="rId4"/>
    <p:sldId id="269" r:id="rId5"/>
    <p:sldId id="281" r:id="rId6"/>
    <p:sldId id="285" r:id="rId7"/>
    <p:sldId id="280" r:id="rId8"/>
    <p:sldId id="283" r:id="rId9"/>
    <p:sldId id="282" r:id="rId10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70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png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单击此处编辑母版标题样式</a:t>
            </a:r>
            <a:endParaRPr lang="zh-CN" altLang="en-US" dirty="0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 descr="capture_20240523143703493(1)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7950" y="5929630"/>
            <a:ext cx="2747645" cy="679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-42545" y="2543175"/>
            <a:ext cx="8933180" cy="294640"/>
          </a:xfrm>
        </p:spPr>
        <p:txBody>
          <a:bodyPr/>
          <a:lstStyle/>
          <a:p>
            <a:pPr algn="ctr"/>
            <a:r>
              <a:rPr lang="zh-CN" altLang="en-US" sz="4000" dirty="0" smtClean="0"/>
              <a:t>中国地质调查局军民融合地质调查中心</a:t>
            </a:r>
            <a:r>
              <a:rPr lang="zh-CN" altLang="en-US" sz="4000" dirty="0"/>
              <a:t>公开招聘面试</a:t>
            </a:r>
            <a:r>
              <a:rPr lang="zh-CN" altLang="en-US" sz="4000" dirty="0" smtClean="0"/>
              <a:t>答辩</a:t>
            </a:r>
            <a:endParaRPr lang="zh-CN" altLang="en-US" sz="4000" dirty="0" smtClean="0"/>
          </a:p>
        </p:txBody>
      </p:sp>
      <p:pic>
        <p:nvPicPr>
          <p:cNvPr id="7" name="图片 6" descr="capture_20240523143703493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560" y="188595"/>
            <a:ext cx="3048000" cy="7531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5496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</a:t>
            </a:r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章 基本情况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696" y="188640"/>
            <a:ext cx="91413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第二章 教育经历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第三章 科研</a:t>
            </a:r>
            <a:r>
              <a:rPr lang="en-US" altLang="zh-CN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3200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工作</a:t>
            </a:r>
            <a:r>
              <a:rPr lang="en-US" altLang="zh-CN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第四章 科研（工作）业绩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、应聘本工作的理由</a:t>
            </a:r>
            <a:endParaRPr lang="zh-CN" altLang="en-US" sz="28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00085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第六章 应聘理由及工作设想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二、未来工作设想</a:t>
            </a:r>
            <a:endParaRPr lang="zh-CN" altLang="en-US" sz="28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第七章 其他需要说明的事项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ZDM2Mjg1Zjk3N2FiZWE3NDdkNTM4MmM3NmFhODIwNTMifQ=="/>
</p:tagLst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0</TotalTime>
  <Words>122</Words>
  <Application>WPS 演示</Application>
  <PresentationFormat>全屏显示(4:3)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微软雅黑</vt:lpstr>
      <vt:lpstr>黑体</vt:lpstr>
      <vt:lpstr>Arial Unicode MS</vt:lpstr>
      <vt:lpstr>HDS模板白色</vt:lpstr>
      <vt:lpstr>中国地质调查局军民融合地质调查中心公开招聘面试答辩</vt:lpstr>
      <vt:lpstr>第一章 基本情况</vt:lpstr>
      <vt:lpstr>第二章 教育经历</vt:lpstr>
      <vt:lpstr>第三章 科研(工作)经历</vt:lpstr>
      <vt:lpstr>第四章 科研（工作）业绩</vt:lpstr>
      <vt:lpstr>第五章 应聘理由及工作设想</vt:lpstr>
      <vt:lpstr>第五章 应聘理由及工作设想</vt:lpstr>
      <vt:lpstr>第六章 其他需要说明的事项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123</dc:creator>
  <cp:lastModifiedBy>chic girl </cp:lastModifiedBy>
  <cp:revision>44</cp:revision>
  <dcterms:created xsi:type="dcterms:W3CDTF">2014-02-28T01:57:00Z</dcterms:created>
  <dcterms:modified xsi:type="dcterms:W3CDTF">2025-07-03T02:24:26Z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0AF32118B08045A6985E5FE0626CC82A_12</vt:lpwstr>
  </property>
</Properties>
</file>