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4" r:id="rId2"/>
    <p:sldId id="257" r:id="rId3"/>
    <p:sldId id="269" r:id="rId4"/>
    <p:sldId id="281" r:id="rId5"/>
    <p:sldId id="285" r:id="rId6"/>
    <p:sldId id="280" r:id="rId7"/>
    <p:sldId id="283" r:id="rId8"/>
    <p:sldId id="282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 descr="BK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286000"/>
            <a:ext cx="9144000" cy="4572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2022/10/13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 descr="地调局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00430" y="214290"/>
            <a:ext cx="1857388" cy="18511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2022/10/13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2022/10/13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2022/10/13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2022/10/13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2022/10/13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2022/10/13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2022/10/13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2022/10/13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2022/10/13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2022/10/13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42852"/>
            <a:ext cx="8229600" cy="57150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357158" y="1071546"/>
            <a:ext cx="8429684" cy="485778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715008" y="6357958"/>
            <a:ext cx="13573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2022/10/13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00364" y="6357958"/>
            <a:ext cx="26098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143768" y="6356350"/>
            <a:ext cx="15430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785813"/>
            <a:ext cx="91440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C:\Documents and Settings\yang\桌面\未标题-2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28625" y="5929313"/>
            <a:ext cx="22558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rgbClr val="0070C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1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347720" y="188595"/>
            <a:ext cx="2160270" cy="18719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361950" y="2890520"/>
            <a:ext cx="8096250" cy="800735"/>
          </a:xfrm>
        </p:spPr>
        <p:txBody>
          <a:bodyPr/>
          <a:lstStyle/>
          <a:p>
            <a:pPr algn="ctr"/>
            <a:r>
              <a:rPr lang="zh-CN" altLang="en-US" sz="4000" dirty="0" smtClean="0"/>
              <a:t>中国地质调查局应用地</a:t>
            </a:r>
            <a:r>
              <a:rPr lang="zh-CN" altLang="en-US" sz="4000" dirty="0" smtClean="0"/>
              <a:t>质</a:t>
            </a:r>
            <a:r>
              <a:rPr lang="zh-CN" altLang="en-US" sz="4000" dirty="0" smtClean="0"/>
              <a:t>调查</a:t>
            </a:r>
            <a:r>
              <a:rPr lang="zh-CN" altLang="en-US" sz="4000" dirty="0" smtClean="0"/>
              <a:t>中</a:t>
            </a:r>
            <a:r>
              <a:rPr lang="zh-CN" altLang="en-US" sz="4000" dirty="0" smtClean="0"/>
              <a:t>心</a:t>
            </a:r>
            <a:r>
              <a:rPr lang="zh-CN" altLang="en-US" sz="4000" dirty="0"/>
              <a:t>公开招聘社会在职人员面试</a:t>
            </a:r>
            <a:r>
              <a:rPr lang="zh-CN" altLang="en-US" sz="4000" dirty="0" smtClean="0"/>
              <a:t>答辩</a:t>
            </a:r>
          </a:p>
        </p:txBody>
      </p:sp>
      <p:pic>
        <p:nvPicPr>
          <p:cNvPr id="5" name="图片 4" descr="39ec817861da42fca509bffea01ee0b7"/>
          <p:cNvPicPr>
            <a:picLocks noChangeAspect="1"/>
          </p:cNvPicPr>
          <p:nvPr/>
        </p:nvPicPr>
        <p:blipFill>
          <a:blip r:embed="rId2" cstate="print"/>
          <a:srcRect r="1792" b="2541"/>
          <a:stretch>
            <a:fillRect/>
          </a:stretch>
        </p:blipFill>
        <p:spPr>
          <a:xfrm>
            <a:off x="3011805" y="250825"/>
            <a:ext cx="2832100" cy="200533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5219700" y="2060575"/>
            <a:ext cx="1152525" cy="43243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35496" y="116632"/>
            <a:ext cx="9108504" cy="484187"/>
          </a:xfrm>
        </p:spPr>
        <p:txBody>
          <a:bodyPr>
            <a:noAutofit/>
          </a:bodyPr>
          <a:lstStyle/>
          <a:p>
            <a:r>
              <a:rPr lang="zh-CN" altLang="en-US" sz="32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第一</a:t>
            </a:r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章 基本情况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2696" y="188640"/>
            <a:ext cx="91413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第二章 教育经历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第三章 科研</a:t>
            </a:r>
            <a:r>
              <a:rPr lang="en-US" altLang="zh-CN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32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工作</a:t>
            </a:r>
            <a:r>
              <a:rPr lang="en-US" altLang="zh-CN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经历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第四章 科研（工作）业绩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539552" y="1124744"/>
            <a:ext cx="8352928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第五章 应聘理由及工作设想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0" y="836712"/>
            <a:ext cx="8208963" cy="4752975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zh-CN" altLang="en-US" sz="28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、应聘本工作的理由</a:t>
            </a:r>
            <a:endParaRPr lang="zh-CN" altLang="en-US" sz="28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00085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第五章 应聘理由及工作设想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0" y="836712"/>
            <a:ext cx="8208963" cy="4752975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二、未来工作设想</a:t>
            </a:r>
            <a:endParaRPr lang="zh-CN" altLang="en-US" sz="28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085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第六章 其他需要说明的事项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S模板白色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HDS参考样式白</Template>
  <TotalTime>0</TotalTime>
  <Words>119</Words>
  <Application>Microsoft Office PowerPoint</Application>
  <PresentationFormat>全屏显示(4:3)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HDS模板白色</vt:lpstr>
      <vt:lpstr>中国地质调查局应用地质调查中心公开招聘社会在职人员面试答辩</vt:lpstr>
      <vt:lpstr>第一章 基本情况</vt:lpstr>
      <vt:lpstr>第二章 教育经历</vt:lpstr>
      <vt:lpstr>第三章 科研(工作)经历</vt:lpstr>
      <vt:lpstr>第四章 科研（工作）业绩</vt:lpstr>
      <vt:lpstr>第五章 应聘理由及工作设想</vt:lpstr>
      <vt:lpstr>第五章 应聘理由及工作设想</vt:lpstr>
      <vt:lpstr>第六章 其他需要说明的事项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 基本情况介绍</dc:title>
  <dc:creator>123</dc:creator>
  <cp:lastModifiedBy>Administrator</cp:lastModifiedBy>
  <cp:revision>41</cp:revision>
  <dcterms:created xsi:type="dcterms:W3CDTF">2014-02-28T01:57:00Z</dcterms:created>
  <dcterms:modified xsi:type="dcterms:W3CDTF">2022-10-13T05:53:02Z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2052-11.8.2.8411</vt:lpwstr>
  </property>
</Properties>
</file>