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4" r:id="rId3"/>
    <p:sldId id="257" r:id="rId4"/>
    <p:sldId id="269" r:id="rId5"/>
    <p:sldId id="281" r:id="rId6"/>
    <p:sldId id="285" r:id="rId7"/>
    <p:sldId id="280" r:id="rId8"/>
    <p:sldId id="283" r:id="rId9"/>
    <p:sldId id="282" r:id="rId10"/>
  </p:sldIdLst>
  <p:sldSz cx="9144000" cy="6858000" type="screen4x3"/>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108" d="100"/>
          <a:sy n="108" d="100"/>
        </p:scale>
        <p:origin x="-170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BK2.png"/>
          <p:cNvPicPr>
            <a:picLocks noChangeAspect="1"/>
          </p:cNvPicPr>
          <p:nvPr/>
        </p:nvPicPr>
        <p:blipFill>
          <a:blip r:embed="rId2"/>
          <a:stretch>
            <a:fillRect/>
          </a:stretch>
        </p:blipFill>
        <p:spPr>
          <a:xfrm>
            <a:off x="0" y="2286000"/>
            <a:ext cx="9144000" cy="4572000"/>
          </a:xfrm>
          <a:prstGeom prst="rect">
            <a:avLst/>
          </a:prstGeom>
        </p:spPr>
      </p:pic>
      <p:sp>
        <p:nvSpPr>
          <p:cNvPr id="2" name="标题 1"/>
          <p:cNvSpPr>
            <a:spLocks noGrp="1"/>
          </p:cNvSpPr>
          <p:nvPr>
            <p:ph type="ctrTitle"/>
          </p:nvPr>
        </p:nvSpPr>
        <p:spPr>
          <a:xfrm>
            <a:off x="685800" y="2130425"/>
            <a:ext cx="7772400" cy="1470025"/>
          </a:xfrm>
        </p:spPr>
        <p:txBody>
          <a:bodyPr/>
          <a:lstStyle>
            <a:lvl1pPr>
              <a:defRPr sz="4400"/>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vl1pPr>
          </a:lstStyle>
          <a:p>
            <a:endParaRPr lang="zh-CN" altLang="en-US"/>
          </a:p>
        </p:txBody>
      </p:sp>
      <p:sp>
        <p:nvSpPr>
          <p:cNvPr id="6"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8" name="页脚占位符 4"/>
          <p:cNvSpPr>
            <a:spLocks noGrp="1"/>
          </p:cNvSpPr>
          <p:nvPr>
            <p:ph type="ftr" sz="quarter" idx="11"/>
          </p:nvPr>
        </p:nvSpPr>
        <p:spPr/>
        <p:txBody>
          <a:bodyPr/>
          <a:lstStyle>
            <a:lvl1pPr>
              <a:defRPr/>
            </a:lvl1pPr>
          </a:lstStyle>
          <a:p>
            <a:endParaRPr lang="zh-CN" altLang="en-US"/>
          </a:p>
        </p:txBody>
      </p:sp>
      <p:sp>
        <p:nvSpPr>
          <p:cNvPr id="9"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4" name="页脚占位符 4"/>
          <p:cNvSpPr>
            <a:spLocks noGrp="1"/>
          </p:cNvSpPr>
          <p:nvPr>
            <p:ph type="ftr" sz="quarter" idx="11"/>
          </p:nvPr>
        </p:nvSpPr>
        <p:spPr/>
        <p:txBody>
          <a:bodyPr/>
          <a:lstStyle>
            <a:lvl1pPr>
              <a:defRPr/>
            </a:lvl1pPr>
          </a:lstStyle>
          <a:p>
            <a:endParaRPr lang="zh-CN" altLang="en-US"/>
          </a:p>
        </p:txBody>
      </p:sp>
      <p:sp>
        <p:nvSpPr>
          <p:cNvPr id="5"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3" name="页脚占位符 4"/>
          <p:cNvSpPr>
            <a:spLocks noGrp="1"/>
          </p:cNvSpPr>
          <p:nvPr>
            <p:ph type="ftr" sz="quarter" idx="11"/>
          </p:nvPr>
        </p:nvSpPr>
        <p:spPr/>
        <p:txBody>
          <a:bodyPr/>
          <a:lstStyle>
            <a:lvl1pPr>
              <a:defRPr/>
            </a:lvl1pPr>
          </a:lstStyle>
          <a:p>
            <a:endParaRPr lang="zh-CN" altLang="en-US"/>
          </a:p>
        </p:txBody>
      </p:sp>
      <p:sp>
        <p:nvSpPr>
          <p:cNvPr id="4"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fld id="{530820CF-B880-4189-942D-D702A7CBA730}" type="datetimeFigureOut">
              <a:rPr lang="zh-CN" altLang="en-US" smtClean="0"/>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3.png"/><Relationship Id="rId12" Type="http://schemas.openxmlformats.org/officeDocument/2006/relationships/image" Target="../media/image2.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142852"/>
            <a:ext cx="8229600" cy="571504"/>
          </a:xfrm>
          <a:prstGeom prst="rect">
            <a:avLst/>
          </a:prstGeom>
          <a:noFill/>
          <a:ln w="9525">
            <a:noFill/>
            <a:miter lim="800000"/>
          </a:ln>
        </p:spPr>
        <p:txBody>
          <a:bodyPr vert="horz" wrap="square" lIns="91440" tIns="45720" rIns="91440" bIns="45720" numCol="1" anchor="ctr" anchorCtr="0" compatLnSpc="1"/>
          <a:lstStyle/>
          <a:p>
            <a:pPr lvl="0"/>
            <a:r>
              <a:rPr lang="zh-CN" altLang="en-US" dirty="0" smtClean="0"/>
              <a:t>单击此处编辑母版标题样式</a:t>
            </a:r>
            <a:endParaRPr lang="zh-CN" altLang="en-US" dirty="0" smtClean="0"/>
          </a:p>
        </p:txBody>
      </p:sp>
      <p:sp>
        <p:nvSpPr>
          <p:cNvPr id="1027" name="文本占位符 2"/>
          <p:cNvSpPr>
            <a:spLocks noGrp="1"/>
          </p:cNvSpPr>
          <p:nvPr>
            <p:ph type="body" idx="1"/>
          </p:nvPr>
        </p:nvSpPr>
        <p:spPr bwMode="auto">
          <a:xfrm>
            <a:off x="357158" y="1071546"/>
            <a:ext cx="8429684" cy="4857784"/>
          </a:xfrm>
          <a:prstGeom prst="rect">
            <a:avLst/>
          </a:prstGeom>
          <a:noFill/>
          <a:ln w="9525">
            <a:noFill/>
            <a:miter lim="800000"/>
          </a:ln>
        </p:spPr>
        <p:txBody>
          <a:bodyPr vert="horz" wrap="square" lIns="91440" tIns="45720" rIns="91440" bIns="45720" numCol="1" anchor="t" anchorCtr="0" compatLnSpc="1"/>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smtClean="0"/>
          </a:p>
        </p:txBody>
      </p:sp>
      <p:sp>
        <p:nvSpPr>
          <p:cNvPr id="4" name="日期占位符 3"/>
          <p:cNvSpPr>
            <a:spLocks noGrp="1"/>
          </p:cNvSpPr>
          <p:nvPr>
            <p:ph type="dt" sz="half" idx="2"/>
          </p:nvPr>
        </p:nvSpPr>
        <p:spPr>
          <a:xfrm>
            <a:off x="5715008" y="6357958"/>
            <a:ext cx="1357322"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000364" y="6357958"/>
            <a:ext cx="2609848"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endParaRPr lang="zh-CN" altLang="en-US"/>
          </a:p>
        </p:txBody>
      </p:sp>
      <p:sp>
        <p:nvSpPr>
          <p:cNvPr id="6" name="灯片编号占位符 5"/>
          <p:cNvSpPr>
            <a:spLocks noGrp="1"/>
          </p:cNvSpPr>
          <p:nvPr>
            <p:ph type="sldNum" sz="quarter" idx="4"/>
          </p:nvPr>
        </p:nvSpPr>
        <p:spPr>
          <a:xfrm>
            <a:off x="7143768" y="6356350"/>
            <a:ext cx="1543032"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fld id="{0C913308-F349-4B6D-A68A-DD1791B4A57B}" type="slidenum">
              <a:rPr lang="zh-CN" altLang="en-US" smtClean="0"/>
            </a:fld>
            <a:endParaRPr lang="zh-CN" altLang="en-US"/>
          </a:p>
        </p:txBody>
      </p:sp>
      <p:pic>
        <p:nvPicPr>
          <p:cNvPr id="7" name="Picture 2"/>
          <p:cNvPicPr>
            <a:picLocks noChangeAspect="1" noChangeArrowheads="1"/>
          </p:cNvPicPr>
          <p:nvPr/>
        </p:nvPicPr>
        <p:blipFill>
          <a:blip r:embed="rId12"/>
          <a:srcRect/>
          <a:stretch>
            <a:fillRect/>
          </a:stretch>
        </p:blipFill>
        <p:spPr bwMode="auto">
          <a:xfrm>
            <a:off x="0" y="785813"/>
            <a:ext cx="9144000" cy="76200"/>
          </a:xfrm>
          <a:prstGeom prst="rect">
            <a:avLst/>
          </a:prstGeom>
          <a:noFill/>
          <a:ln w="9525">
            <a:noFill/>
            <a:miter lim="800000"/>
            <a:headEnd/>
            <a:tailEnd/>
          </a:ln>
        </p:spPr>
      </p:pic>
      <p:pic>
        <p:nvPicPr>
          <p:cNvPr id="2" name="图片 1" descr="capture_20240523143703493(1)"/>
          <p:cNvPicPr>
            <a:picLocks noChangeAspect="1"/>
          </p:cNvPicPr>
          <p:nvPr userDrawn="1"/>
        </p:nvPicPr>
        <p:blipFill>
          <a:blip r:embed="rId13"/>
          <a:stretch>
            <a:fillRect/>
          </a:stretch>
        </p:blipFill>
        <p:spPr>
          <a:xfrm>
            <a:off x="107950" y="5929630"/>
            <a:ext cx="2747645" cy="6794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000" b="1" kern="1200">
          <a:solidFill>
            <a:srgbClr val="0070C0"/>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eaLnBrk="1" fontAlgn="base" hangingPunct="1">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1" fontAlgn="base" hangingPunct="1">
        <a:spcBef>
          <a:spcPct val="20000"/>
        </a:spcBef>
        <a:spcAft>
          <a:spcPct val="0"/>
        </a:spcAft>
        <a:buFont typeface="Arial" panose="020B0604020202020204" pitchFamily="34" charset="0"/>
        <a:buChar char="•"/>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Arial" panose="020B0604020202020204" pitchFamily="34" charset="0"/>
        <a:buChar char="–"/>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Arial" panose="020B0604020202020204" pitchFamily="34" charset="0"/>
        <a:buChar char="•"/>
        <a:defRPr sz="18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Arial" panose="020B0604020202020204" pitchFamily="34" charset="0"/>
        <a:buChar char="–"/>
        <a:defRPr sz="14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Arial" panose="020B0604020202020204" pitchFamily="34" charset="0"/>
        <a:buChar char="»"/>
        <a:defRPr sz="11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a:xfrm>
            <a:off x="-42545" y="2543175"/>
            <a:ext cx="8933180" cy="294640"/>
          </a:xfrm>
        </p:spPr>
        <p:txBody>
          <a:bodyPr/>
          <a:lstStyle/>
          <a:p>
            <a:pPr algn="ctr"/>
            <a:r>
              <a:rPr lang="zh-CN" altLang="en-US" sz="4000" dirty="0" smtClean="0"/>
              <a:t>中国地质调查局军民融合地质调查中心</a:t>
            </a:r>
            <a:r>
              <a:rPr lang="zh-CN" altLang="en-US" sz="4000" dirty="0"/>
              <a:t>交流选调</a:t>
            </a:r>
            <a:r>
              <a:rPr lang="zh-CN" altLang="en-US" sz="4000" dirty="0"/>
              <a:t>人员面试</a:t>
            </a:r>
            <a:r>
              <a:rPr lang="zh-CN" altLang="en-US" sz="4000" dirty="0" smtClean="0"/>
              <a:t>答辩</a:t>
            </a:r>
            <a:endParaRPr lang="zh-CN" altLang="en-US" sz="4000" dirty="0" smtClean="0"/>
          </a:p>
        </p:txBody>
      </p:sp>
      <p:pic>
        <p:nvPicPr>
          <p:cNvPr id="7" name="图片 6" descr="capture_20240523143703493(1)"/>
          <p:cNvPicPr>
            <a:picLocks noChangeAspect="1"/>
          </p:cNvPicPr>
          <p:nvPr/>
        </p:nvPicPr>
        <p:blipFill>
          <a:blip r:embed="rId1"/>
          <a:stretch>
            <a:fillRect/>
          </a:stretch>
        </p:blipFill>
        <p:spPr>
          <a:xfrm>
            <a:off x="35560" y="188595"/>
            <a:ext cx="3048000" cy="75311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35496" y="116632"/>
            <a:ext cx="9108504" cy="484187"/>
          </a:xfrm>
        </p:spPr>
        <p:txBody>
          <a:bodyPr>
            <a:noAutofit/>
          </a:bodyPr>
          <a:lstStyle/>
          <a:p>
            <a:r>
              <a:rPr lang="zh-CN" altLang="en-US" sz="3200" dirty="0">
                <a:solidFill>
                  <a:schemeClr val="tx2"/>
                </a:solidFill>
                <a:latin typeface="黑体" panose="02010609060101010101" pitchFamily="49" charset="-122"/>
                <a:ea typeface="黑体" panose="02010609060101010101" pitchFamily="49" charset="-122"/>
              </a:rPr>
              <a:t>第一</a:t>
            </a:r>
            <a:r>
              <a:rPr lang="zh-CN" altLang="en-US" sz="3200" dirty="0" smtClean="0">
                <a:solidFill>
                  <a:schemeClr val="tx2"/>
                </a:solidFill>
                <a:latin typeface="黑体" panose="02010609060101010101" pitchFamily="49" charset="-122"/>
                <a:ea typeface="黑体" panose="02010609060101010101" pitchFamily="49" charset="-122"/>
              </a:rPr>
              <a:t>章 基本情况</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2696" y="188640"/>
            <a:ext cx="9141304"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第二章 教育经历</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第三章 科研</a:t>
            </a:r>
            <a:r>
              <a:rPr lang="en-US" altLang="zh-CN" sz="3200" dirty="0" smtClean="0">
                <a:solidFill>
                  <a:schemeClr val="tx2"/>
                </a:solidFill>
                <a:latin typeface="黑体" panose="02010609060101010101" pitchFamily="49" charset="-122"/>
                <a:ea typeface="黑体" panose="02010609060101010101" pitchFamily="49" charset="-122"/>
              </a:rPr>
              <a:t>(</a:t>
            </a:r>
            <a:r>
              <a:rPr lang="zh-CN" altLang="en-US" sz="3200" dirty="0">
                <a:solidFill>
                  <a:schemeClr val="tx2"/>
                </a:solidFill>
                <a:latin typeface="黑体" panose="02010609060101010101" pitchFamily="49" charset="-122"/>
                <a:ea typeface="黑体" panose="02010609060101010101" pitchFamily="49" charset="-122"/>
              </a:rPr>
              <a:t>工作</a:t>
            </a:r>
            <a:r>
              <a:rPr lang="en-US" altLang="zh-CN" sz="3200" dirty="0" smtClean="0">
                <a:solidFill>
                  <a:schemeClr val="tx2"/>
                </a:solidFill>
                <a:latin typeface="黑体" panose="02010609060101010101" pitchFamily="49" charset="-122"/>
                <a:ea typeface="黑体" panose="02010609060101010101" pitchFamily="49" charset="-122"/>
              </a:rPr>
              <a:t>)</a:t>
            </a:r>
            <a:r>
              <a:rPr lang="zh-CN" altLang="en-US" sz="3200" dirty="0" smtClean="0">
                <a:solidFill>
                  <a:schemeClr val="tx2"/>
                </a:solidFill>
                <a:latin typeface="黑体" panose="02010609060101010101" pitchFamily="49" charset="-122"/>
                <a:ea typeface="黑体" panose="02010609060101010101" pitchFamily="49" charset="-122"/>
              </a:rPr>
              <a:t>经历</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第四章 科研（工作）业绩</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539552" y="1124744"/>
            <a:ext cx="8352928" cy="547260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第五章 应聘理由及工作设想</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4294967295"/>
          </p:nvPr>
        </p:nvSpPr>
        <p:spPr>
          <a:xfrm>
            <a:off x="0" y="836712"/>
            <a:ext cx="8208963" cy="4752975"/>
          </a:xfrm>
        </p:spPr>
        <p:txBody>
          <a:bodyPr>
            <a:normAutofit/>
          </a:bodyPr>
          <a:lstStyle/>
          <a:p>
            <a:pPr algn="l"/>
            <a:r>
              <a:rPr lang="zh-CN" altLang="en-US" sz="2800" dirty="0">
                <a:solidFill>
                  <a:schemeClr val="tx1"/>
                </a:solidFill>
                <a:latin typeface="黑体" panose="02010609060101010101" pitchFamily="49" charset="-122"/>
                <a:ea typeface="黑体" panose="02010609060101010101" pitchFamily="49" charset="-122"/>
              </a:rPr>
              <a:t>一</a:t>
            </a:r>
            <a:r>
              <a:rPr lang="zh-CN" altLang="en-US" sz="2800" dirty="0" smtClean="0">
                <a:solidFill>
                  <a:schemeClr val="tx1"/>
                </a:solidFill>
                <a:latin typeface="黑体" panose="02010609060101010101" pitchFamily="49" charset="-122"/>
                <a:ea typeface="黑体" panose="02010609060101010101" pitchFamily="49" charset="-122"/>
              </a:rPr>
              <a:t>、应聘本工作的理由</a:t>
            </a:r>
            <a:endParaRPr lang="zh-CN" altLang="en-US" sz="2800" dirty="0">
              <a:solidFill>
                <a:schemeClr val="tx1"/>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00085"/>
            <a:ext cx="9144000"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第五章 应聘理由及工作设想</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4294967295"/>
          </p:nvPr>
        </p:nvSpPr>
        <p:spPr>
          <a:xfrm>
            <a:off x="0" y="836712"/>
            <a:ext cx="8208963" cy="4752975"/>
          </a:xfrm>
        </p:spPr>
        <p:txBody>
          <a:bodyPr>
            <a:normAutofit/>
          </a:bodyPr>
          <a:lstStyle/>
          <a:p>
            <a:pPr algn="l"/>
            <a:r>
              <a:rPr lang="zh-CN" altLang="en-US" sz="2800" dirty="0" smtClean="0">
                <a:solidFill>
                  <a:schemeClr val="tx1"/>
                </a:solidFill>
                <a:latin typeface="黑体" panose="02010609060101010101" pitchFamily="49" charset="-122"/>
                <a:ea typeface="黑体" panose="02010609060101010101" pitchFamily="49" charset="-122"/>
              </a:rPr>
              <a:t>二、未来工作设想</a:t>
            </a:r>
            <a:endParaRPr lang="zh-CN" altLang="en-US" sz="2800" dirty="0">
              <a:solidFill>
                <a:schemeClr val="tx1"/>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88640"/>
            <a:ext cx="9108504" cy="484187"/>
          </a:xfrm>
        </p:spPr>
        <p:txBody>
          <a:bodyPr>
            <a:noAutofit/>
          </a:bodyPr>
          <a:lstStyle/>
          <a:p>
            <a:r>
              <a:rPr lang="zh-CN" altLang="en-US" sz="3200" dirty="0" smtClean="0">
                <a:solidFill>
                  <a:schemeClr val="tx2"/>
                </a:solidFill>
                <a:latin typeface="黑体" panose="02010609060101010101" pitchFamily="49" charset="-122"/>
                <a:ea typeface="黑体" panose="02010609060101010101" pitchFamily="49" charset="-122"/>
              </a:rPr>
              <a:t>第六章 其他需要说明的事项</a:t>
            </a:r>
            <a:endParaRPr lang="zh-CN" altLang="en-US" sz="3200" dirty="0">
              <a:solidFill>
                <a:schemeClr val="tx2"/>
              </a:solidFill>
              <a:latin typeface="黑体" panose="02010609060101010101" pitchFamily="49" charset="-122"/>
              <a:ea typeface="黑体" panose="02010609060101010101" pitchFamily="49" charset="-122"/>
            </a:endParaRPr>
          </a:p>
        </p:txBody>
      </p:sp>
      <p:sp>
        <p:nvSpPr>
          <p:cNvPr id="9" name="副标题 2"/>
          <p:cNvSpPr txBox="1"/>
          <p:nvPr/>
        </p:nvSpPr>
        <p:spPr>
          <a:xfrm>
            <a:off x="1277150" y="54868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zh-CN" alt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ZDM2Mjg1Zjk3N2FiZWE3NDdkNTM4MmM3NmFhODIwNTMifQ=="/>
</p:tagLst>
</file>

<file path=ppt/theme/theme1.xml><?xml version="1.0" encoding="utf-8"?>
<a:theme xmlns:a="http://schemas.openxmlformats.org/drawingml/2006/main" name="HDS模板白色">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HDS参考样式白</Template>
  <TotalTime>0</TotalTime>
  <Words>124</Words>
  <Application>WPS 演示</Application>
  <PresentationFormat>全屏显示(4:3)</PresentationFormat>
  <Paragraphs>20</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Calibri</vt:lpstr>
      <vt:lpstr>微软雅黑</vt:lpstr>
      <vt:lpstr>黑体</vt:lpstr>
      <vt:lpstr>Arial Unicode MS</vt:lpstr>
      <vt:lpstr>HDS模板白色</vt:lpstr>
      <vt:lpstr>中国地质调查局军民融合地质调查中心公开招聘社会在职人员面试答辩</vt:lpstr>
      <vt:lpstr>第一章 基本情况</vt:lpstr>
      <vt:lpstr>第二章 教育经历</vt:lpstr>
      <vt:lpstr>第三章 科研(工作)经历</vt:lpstr>
      <vt:lpstr>第四章 科研（工作）业绩</vt:lpstr>
      <vt:lpstr>第五章 应聘理由及工作设想</vt:lpstr>
      <vt:lpstr>第五章 应聘理由及工作设想</vt:lpstr>
      <vt:lpstr>第六章 其他需要说明的事项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第一章 基本情况介绍</dc:title>
  <dc:creator>123</dc:creator>
  <cp:lastModifiedBy>见素抱朴-</cp:lastModifiedBy>
  <cp:revision>43</cp:revision>
  <dcterms:created xsi:type="dcterms:W3CDTF">2014-02-28T01:57:00Z</dcterms:created>
  <dcterms:modified xsi:type="dcterms:W3CDTF">2024-07-16T05:52:31Z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2052-12.1.0.17147</vt:lpwstr>
  </property>
  <property fmtid="{D5CDD505-2E9C-101B-9397-08002B2CF9AE}" pid="3" name="ICV">
    <vt:lpwstr>0AF32118B08045A6985E5FE0626CC82A_12</vt:lpwstr>
  </property>
</Properties>
</file>